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7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9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important point is the concepts sum of squares (total variability), variance (average variability) variance), and standard deviation (average difference between a score and the mean) does not change when you are working with a sample or population (the same is true for measures of central tendency). 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4.5 Central Tendency and variability in SPSS.</a:t>
            </a:r>
          </a:p>
        </p:txBody>
      </p:sp>
      <p:pic>
        <p:nvPicPr>
          <p:cNvPr id="9" name="Picture 8" descr="https://lh5.googleusercontent.com/CtrRdpJjTSMaorYBIkf9l4YbDjt6JH-IAAsDZcdzuJgpegMrILVwTh0qGCsKDmikaWU4ICHAvjdsr5XMyZxeYX27tZ_phg1FKAqyURi9zNWXiS_wgqESLTtzjGZsiqeaZYF6br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87680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9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lh3.googleusercontent.com/C0fSYRZsr_8MRjONctFTRUjhyyhI9Jeoj2dMV19ehmwhtcWiwMVO_DUQ-zehO_b6vGyBZj5_sfeDNbe-oN2nBd2cVx-BWhoETXMYJi5EiM0PaW7nyUWG2IAxClBUjxNaR4PhEX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133850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h3.googleusercontent.com/Jkpp3z8oe16ql3NhLTUKo079ZuH6Wruw1oikdGlkThP-Rl6ahgroAvaEtqUHmgv7p2Qt136QwzUoyZ6cdApD5a2VsXGgCDmZAHc0WZy3N6D_YpBT3bVqG59VyRHsDj-S3el-9GSJNJKH3EM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2057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h6.googleusercontent.com/Rr7eYPnYuveYjH7c0QmCSluJRs2TeadTB3dfVRh9iv3MLkgyqzK_7bjVmc2z8NxvIE3EV5muKuvMVnjZ2ObdvrVDiYG5nrgMuQ0aHfK6nDTu_2FDMLSYV3r5VLUgd5u6YkSQrAOcGWg1bak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295400"/>
            <a:ext cx="1962150" cy="308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1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29899" t="30087" r="29596" b="41279"/>
          <a:stretch/>
        </p:blipFill>
        <p:spPr bwMode="auto">
          <a:xfrm>
            <a:off x="914400" y="2201332"/>
            <a:ext cx="7162799" cy="3589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152400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Descriptive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5097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17620"/>
              </p:ext>
            </p:extLst>
          </p:nvPr>
        </p:nvGraphicFramePr>
        <p:xfrm>
          <a:off x="695175" y="1905000"/>
          <a:ext cx="7315200" cy="109728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62371"/>
                <a:gridCol w="155282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Mean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Variability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" y="13716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3.3 The Mean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 have probably seen the symbol Σ (Greek sigma), which in mathematics is the summation operator and means to add all values to the right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Σ.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016984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mean is the arithmetic average of all the scores in a distribution. The mean is the most-often used measure of central tendency, because it evenly balances a distribution, so both the large and small values are equally represented by the mean and also takes into account all individual values.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Measures of Central Tendency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0470" y="4800600"/>
                <a:ext cx="1534459" cy="62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470" y="4800600"/>
                <a:ext cx="1534459" cy="627801"/>
              </a:xfrm>
              <a:prstGeom prst="rect">
                <a:avLst/>
              </a:prstGeom>
              <a:blipFill rotWithShape="1">
                <a:blip r:embed="rId2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Measures of Central Tendency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356" y="1524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example, we calculate the mean of the sample of n = 11 scores from the median example in Section 4.4. The scores in that set of data were: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2     2      3     4     5     6     7     7     9     10     10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calculate the mean, determine the sum of the values (ΣX = 65). Next, divide that value by the total number of scores in the distribution 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11). Thus: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(65)/11 = 5.909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This value 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5.909) is close to the median value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6). </a:t>
            </a:r>
          </a:p>
        </p:txBody>
      </p:sp>
    </p:spTree>
    <p:extLst>
      <p:ext uri="{BB962C8B-B14F-4D97-AF65-F5344CB8AC3E}">
        <p14:creationId xmlns:p14="http://schemas.microsoft.com/office/powerpoint/2010/main" val="7095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Variability is the differences between items, which is the second main important topic in statistics; central tendency being the other. If the central tendency (mean, median, mode) estimate where a distribution falls, variability measures the dispersion and the similarity among scores in a distribution. Measures of variability include the range, the variance, and the standard deviation.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88" y="3429000"/>
            <a:ext cx="7888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 Range:</a:t>
            </a: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range is the largest value minus the smallest value, A large range indicates a large spread of scores compared to a small range.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5683"/>
              </p:ext>
            </p:extLst>
          </p:nvPr>
        </p:nvGraphicFramePr>
        <p:xfrm>
          <a:off x="637823" y="5181600"/>
          <a:ext cx="7620002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  <a:gridCol w="586154"/>
              </a:tblGrid>
              <a:tr h="4341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Set I: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∑X = 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 = 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II: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 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∑X = 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 = 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4.2 Variance (s2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Variance (s2) is defined as the average sum of the squared deviation scores from a mean, or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samply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average sum of squares and measures the average variability among scores in a distribution. Thus, variance measures by how much scores in a distribution differ on average. The formula for sample variance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6600" y="3886200"/>
                <a:ext cx="1838901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lang="en-US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86200"/>
                <a:ext cx="1838901" cy="655179"/>
              </a:xfrm>
              <a:prstGeom prst="rect">
                <a:avLst/>
              </a:prstGeom>
              <a:blipFill rotWithShape="1">
                <a:blip r:embed="rId2"/>
                <a:stretch>
                  <a:fillRect r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6549" y="4800600"/>
                <a:ext cx="103900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𝑺𝑺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49" y="4800600"/>
                <a:ext cx="1039002" cy="612732"/>
              </a:xfrm>
              <a:prstGeom prst="rect">
                <a:avLst/>
              </a:prstGeom>
              <a:blipFill rotWithShape="1">
                <a:blip r:embed="rId3"/>
                <a:stretch>
                  <a:fillRect r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2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sum of squares (SS) is defined as the sum of the squared deviation scores from the mean and measures the summed (total) variation in a set of data. Let us have, Set 1: SS = 64, n = 10; and Set 2: SS = 4, n = 10.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9495" t="21908" r="38788" b="16857"/>
          <a:stretch/>
        </p:blipFill>
        <p:spPr bwMode="auto">
          <a:xfrm>
            <a:off x="1752600" y="2484120"/>
            <a:ext cx="3689350" cy="4069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6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4.2 Sample Standard Deviation (s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Once the sample variance has been calculated, calculating the sample standard deviation (s) is as simple as taking the square root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36776" y="2973651"/>
                <a:ext cx="187044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76" y="2973651"/>
                <a:ext cx="1870448" cy="910699"/>
              </a:xfrm>
              <a:prstGeom prst="rect">
                <a:avLst/>
              </a:prstGeom>
              <a:blipFill rotWithShape="1">
                <a:blip r:embed="rId2"/>
                <a:stretch>
                  <a:fillRect r="-4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33134" y="4042301"/>
                <a:ext cx="107773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𝑆𝑆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134" y="4042301"/>
                <a:ext cx="1077731" cy="910699"/>
              </a:xfrm>
              <a:prstGeom prst="rect">
                <a:avLst/>
              </a:prstGeom>
              <a:blipFill rotWithShape="1">
                <a:blip r:embed="rId3"/>
                <a:stretch>
                  <a:fillRect r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7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Variability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56" y="12192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4.3 The Population Formulas for Variability</a:t>
            </a: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Calculating sum of squares in a population is no different than calculating the sample sum of squares, the only thing that differs is the symbols. The formula for the sum of squares in a population 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5028" y="324433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SS=(X-μ)</a:t>
            </a:r>
            <a:r>
              <a:rPr lang="en-US" baseline="30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68964" y="3962400"/>
                <a:ext cx="18060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64" y="3962400"/>
                <a:ext cx="1806072" cy="646331"/>
              </a:xfrm>
              <a:prstGeom prst="rect">
                <a:avLst/>
              </a:prstGeom>
              <a:blipFill rotWithShape="1">
                <a:blip r:embed="rId2"/>
                <a:stretch>
                  <a:fillRect r="-4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57600" y="4800600"/>
                <a:ext cx="187525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𝜎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00600"/>
                <a:ext cx="1875257" cy="910699"/>
              </a:xfrm>
              <a:prstGeom prst="rect">
                <a:avLst/>
              </a:prstGeom>
              <a:blipFill rotWithShape="1">
                <a:blip r:embed="rId3"/>
                <a:stretch>
                  <a:fillRect r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1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220</TotalTime>
  <Words>640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59</cp:revision>
  <dcterms:created xsi:type="dcterms:W3CDTF">2018-11-11T19:22:43Z</dcterms:created>
  <dcterms:modified xsi:type="dcterms:W3CDTF">2018-11-19T18:33:53Z</dcterms:modified>
</cp:coreProperties>
</file>